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7" r:id="rId1"/>
    <p:sldMasterId id="2147484255" r:id="rId2"/>
    <p:sldMasterId id="2147484273" r:id="rId3"/>
    <p:sldMasterId id="2147484327" r:id="rId4"/>
    <p:sldMasterId id="2147484345" r:id="rId5"/>
    <p:sldMasterId id="2147484381" r:id="rId6"/>
  </p:sldMasterIdLst>
  <p:sldIdLst>
    <p:sldId id="256" r:id="rId7"/>
    <p:sldId id="257" r:id="rId8"/>
    <p:sldId id="273" r:id="rId9"/>
    <p:sldId id="267" r:id="rId10"/>
    <p:sldId id="269" r:id="rId11"/>
    <p:sldId id="270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131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6902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0659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9305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38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81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27751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2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30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54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3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6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7239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53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9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3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8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4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480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76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35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8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838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244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42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019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34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725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58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006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042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0903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14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718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792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0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617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4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470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20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76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31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496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6579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26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242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26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97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167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209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78929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04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31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938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67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797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455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0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554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806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985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798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1090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69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9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99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6218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17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9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519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259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757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325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922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46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03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528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733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950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4112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5393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962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323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22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0671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230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467569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997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795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8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7805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354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706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87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4524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754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385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21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41589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8138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01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72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88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21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5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1" r:id="rId14"/>
    <p:sldLayoutId id="2147484342" r:id="rId15"/>
    <p:sldLayoutId id="2147484343" r:id="rId16"/>
    <p:sldLayoutId id="21474843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6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  <p:sldLayoutId id="2147484359" r:id="rId14"/>
    <p:sldLayoutId id="2147484360" r:id="rId15"/>
    <p:sldLayoutId id="2147484361" r:id="rId16"/>
    <p:sldLayoutId id="21474843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5/4/2020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  <p:sldLayoutId id="2147484394" r:id="rId13"/>
    <p:sldLayoutId id="2147484395" r:id="rId14"/>
    <p:sldLayoutId id="2147484396" r:id="rId15"/>
    <p:sldLayoutId id="2147484397" r:id="rId16"/>
    <p:sldLayoutId id="21474843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184" y="256479"/>
            <a:ext cx="11269014" cy="57321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 роботи закладів освіти </a:t>
            </a:r>
            <a:b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щодо протидії булінгу в освітньому процесі</a:t>
            </a:r>
            <a: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методист ВКМРНПВМ  Борзенкова С.М.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41668" y="167425"/>
            <a:ext cx="11603864" cy="5318975"/>
          </a:xfrm>
        </p:spPr>
        <p:txBody>
          <a:bodyPr>
            <a:normAutofit/>
          </a:bodyPr>
          <a:lstStyle/>
          <a:p>
            <a:pPr algn="ctr"/>
            <a: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2019-2020 навчального року працівниками психологічної служби системи освіти Волноваського району  проводилась робота з профілактики та виявлення булінгу за напрямами:</a:t>
            </a:r>
            <a:b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просвітницько-профілактична робота</a:t>
            </a:r>
            <a: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1744837" y="2346698"/>
          <a:ext cx="8480739" cy="304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6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6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156">
                <a:tc>
                  <a:txBody>
                    <a:bodyPr/>
                    <a:lstStyle/>
                    <a:p>
                      <a:pPr algn="ctr"/>
                      <a:r>
                        <a:rPr lang="uk-UA" sz="20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r>
                        <a:rPr lang="uk-UA" sz="20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учасників освітнього процесу</a:t>
                      </a:r>
                      <a:endParaRPr lang="ru-RU" sz="20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охоплених осіб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заходів</a:t>
                      </a:r>
                    </a:p>
                    <a:p>
                      <a:pPr algn="ctr"/>
                      <a:endParaRPr lang="uk-UA" sz="20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4201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b="1" i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6617</a:t>
                      </a:r>
                      <a:endParaRPr lang="ru-RU" b="1" i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57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806" y="246413"/>
            <a:ext cx="10396882" cy="115196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КОНСУЛЬТУВАННЯ                                                - ЗВ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ЯЗКИ З  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ГРОМАДСЬКІСТЮ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4378" y="1752932"/>
          <a:ext cx="5818908" cy="365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156">
                <a:tc>
                  <a:txBody>
                    <a:bodyPr/>
                    <a:lstStyle/>
                    <a:p>
                      <a:pPr algn="ctr"/>
                      <a:r>
                        <a:rPr lang="uk-UA" sz="20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r>
                        <a:rPr lang="uk-UA" sz="20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учасників освітнього процесу</a:t>
                      </a:r>
                      <a:endParaRPr lang="ru-RU" sz="20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охоплених осіб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заходів</a:t>
                      </a:r>
                    </a:p>
                    <a:p>
                      <a:pPr algn="ctr"/>
                      <a:endParaRPr lang="uk-UA" sz="20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291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b="1" i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933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270173" y="1739076"/>
          <a:ext cx="5581401" cy="365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0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0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156">
                <a:tc>
                  <a:txBody>
                    <a:bodyPr/>
                    <a:lstStyle/>
                    <a:p>
                      <a:pPr algn="ctr"/>
                      <a:r>
                        <a:rPr lang="uk-UA" sz="20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r>
                        <a:rPr lang="uk-UA" sz="20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учасників освітнього процесу</a:t>
                      </a:r>
                      <a:endParaRPr lang="ru-RU" sz="20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охоплених осіб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заходів</a:t>
                      </a:r>
                    </a:p>
                    <a:p>
                      <a:pPr algn="ctr"/>
                      <a:endParaRPr lang="uk-UA" sz="20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291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36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b="1" i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73" y="163089"/>
            <a:ext cx="114411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uk-UA" b="1" dirty="0"/>
              <a:t> </a:t>
            </a:r>
            <a:r>
              <a:rPr lang="uk-UA" b="1" dirty="0" smtClean="0"/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запобігання насильству серед учнів формують безпечне учнівське середовище, допомагають знизити конфліктні ситуації та поліпшити міжособистісні та міжгрупові взаємостосунки.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узагальненою інформацією в закладах освіти району було виявлено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випадків (заяв-звернень) булінгу (цькування).</a:t>
            </a:r>
          </a:p>
          <a:p>
            <a:pPr defTabSz="457200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8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заяв-звернень стосовно:</a:t>
            </a:r>
          </a:p>
          <a:p>
            <a:pPr algn="ctr" defTabSz="457200"/>
            <a:endParaRPr lang="uk-UA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defTabSz="457200"/>
            <a:endParaRPr lang="uk-UA" sz="2800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 –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defTabSz="457200"/>
            <a:endParaRPr lang="uk-UA" sz="2800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мобінгу –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15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697629" cy="55756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Закон </a:t>
            </a:r>
            <a:r>
              <a:rPr lang="uk-UA" sz="24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 18.12.2018р. № 2657</a:t>
            </a:r>
            <a:br>
              <a:rPr lang="uk-UA" sz="24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внесення змін до деяких законодавчих актів України щодо протидії булінгу 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uk-UA" sz="24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цькуванню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b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від 28.12.2019 №1646 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питання реагування на випадки булінгу (цькування) та застосування  заходів виховного впливу в закладах освіти</a:t>
            </a:r>
            <a:r>
              <a:rPr lang="ru-RU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ДНМЦ </a:t>
            </a:r>
            <a:r>
              <a:rPr lang="uk-UA" sz="2400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uk-UA" sz="2400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01.04.2020 №01/03-66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щодо профілактики та виявлення булінгу (цькування) у закладах освіти у ІІ півріччі 2019-2020 н.р.</a:t>
            </a:r>
            <a:r>
              <a:rPr lang="ru-RU" sz="24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8252" y="259761"/>
            <a:ext cx="6445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7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98403"/>
            <a:ext cx="11441151" cy="1382751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Гарячі лінії громадських та державних організацій: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70545"/>
            <a:ext cx="11441150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дитяча лінія 116 111 або 0 800 500 225 (з 12.00 до 16.00)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гаряча телефонна лінія щодо булінгу (цькування) 116 000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гаряча лінія з питань запобігання насильству 116 123 або 0 800 500 335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Уповноважений Верховної Ради з прав людини 0 800 50 17 20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Уповноважений Президента України з прав дитини 0 44 255 76 75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надання безоплатної правової допомоги 0 800 213 103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Національна поліція України 102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правова допомога – звернення до Єдиного контакт-центру безоплатної правової допомоги за номером 0 800 213 103</a:t>
            </a:r>
          </a:p>
          <a:p>
            <a:pPr marL="342900" marR="179705" lvl="0" indent="-342900">
              <a:buFontTx/>
              <a:buChar char="-"/>
            </a:pP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гаряча лінія ГО </a:t>
            </a:r>
            <a:r>
              <a:rPr lang="uk-UA" sz="24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“Ла</a:t>
            </a: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Страда</a:t>
            </a: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Україна”</a:t>
            </a: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 номером 0 800 500 225 – для стаціонарного </a:t>
            </a:r>
            <a:r>
              <a:rPr lang="uk-UA" sz="24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телефона</a:t>
            </a:r>
            <a:r>
              <a:rPr lang="uk-UA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116 111 – для мобільного).</a:t>
            </a:r>
            <a:endParaRPr lang="ru-RU" sz="2400" b="1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842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2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3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6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7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9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</TotalTime>
  <Words>218</Words>
  <Application>Microsoft Office PowerPoint</Application>
  <PresentationFormat>Произвольный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1_Главное мероприятие</vt:lpstr>
      <vt:lpstr>2_Главное мероприятие</vt:lpstr>
      <vt:lpstr>3_Главное мероприятие</vt:lpstr>
      <vt:lpstr>6_Главное мероприятие</vt:lpstr>
      <vt:lpstr>7_Главное мероприятие</vt:lpstr>
      <vt:lpstr>9_Главное мероприятие</vt:lpstr>
      <vt:lpstr>  Стан роботи закладів освіти  щодо протидії булінгу в освітньому процесі    підготувала: методист ВКМРНПВМ  Борзенкова С.М. </vt:lpstr>
      <vt:lpstr>Протягом 2019-2020 навчального року працівниками психологічної служби системи освіти Волноваського району  проводилась робота з профілактики та виявлення булінгу за напрямами:  - просвітницько-профілактична робота        </vt:lpstr>
      <vt:lpstr>      - КОНСУЛЬТУВАННЯ                                                - ЗВ’ЯЗКИ З                                                                                           ГРОМАДСЬКІСТЮ</vt:lpstr>
      <vt:lpstr>Слайд 4</vt:lpstr>
      <vt:lpstr>     Закон України від 18.12.2018р. № 2657   «Про внесення змін до деяких законодавчих актів України щодо протидії булінгу      (цькуванню)».    Наказ МОН від 28.12.2019 №1646    «Деякі питання реагування на випадки булінгу (цькування) та застосування  заходів виховного впливу в закладах освіти»    Лист ДНМЦ ПС від 01.04.2020 №01/03-66  «Методичні рекомендації щодо профілактики та виявлення булінгу (цькування) у закладах освіти у ІІ півріччі 2019-2020 н.р.»</vt:lpstr>
      <vt:lpstr> Гарячі лінії громадських та державних організацій: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Аналітичні матеріали,  нормативно – правове забезпечення  та методичні рекомендації   на 2019-2020 н.р.   за напрямами роботи    підготувала: методист КЗ ДНМЦ ПС Сафонова О.В. </dc:title>
  <dc:creator>User</dc:creator>
  <cp:lastModifiedBy>777</cp:lastModifiedBy>
  <cp:revision>35</cp:revision>
  <dcterms:created xsi:type="dcterms:W3CDTF">2019-08-30T11:59:19Z</dcterms:created>
  <dcterms:modified xsi:type="dcterms:W3CDTF">2020-05-04T06:57:13Z</dcterms:modified>
</cp:coreProperties>
</file>